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9"/>
    <p:restoredTop sz="94695"/>
  </p:normalViewPr>
  <p:slideViewPr>
    <p:cSldViewPr snapToGrid="0">
      <p:cViewPr varScale="1">
        <p:scale>
          <a:sx n="222" d="100"/>
          <a:sy n="22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C1BE-636F-C7EE-2215-0E8365766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2FFC1-9124-76B8-9EDF-22ECFC2D4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33FEA-18B1-1CD2-9862-8D87087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BA04C-F56C-4DDB-FCED-1234B179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39C95-210D-86A1-2DBE-3A0FD157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CA92-C4F0-1C28-9B45-DF55415C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F1F76-91C7-67D8-5379-E969B5BCD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F0A4-D610-57DC-6A05-52A60233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003C-EE36-4C44-4E34-957EA318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D54CF-9C61-1A43-76D5-3EC7B148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CCA2B-0752-51A2-6BC6-D9AE4CD1E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AA308-BDC2-7148-EC4D-0D0734D81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5CD74-6BF7-6CAF-70CF-5822D71F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9FD51-E67E-ADEC-7D62-FA271521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6106-9AA4-0F1F-BFB1-91FF0CFF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7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952E-45FB-2439-0D11-5E196C34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D2A2-5028-1184-830B-7BCB491A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678B-04FB-EADE-D80D-A5DF320C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5B6B-6B58-432D-7E2C-D1798311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61855-BB3C-8822-FED9-AC660351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BB26-1F51-9893-2BE8-9C75B14A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8342-4E1F-BE12-9704-0A659F6B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76DA-191D-956D-F099-89D3835E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18E6F-66E0-F61D-96FB-B5593A3B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228B-399B-DBB2-E911-4C713BBE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7E03-51A0-2006-3F31-5BAA04C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F0EE-7D0A-A8E5-B26E-EEE006ED2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7264A-E070-807D-BC50-5DE5FC14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F1984-2821-C652-3281-A8A31982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93D22-D57E-9D76-F781-058695C9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99881-F577-89D7-A924-830A365A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4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047D-F6F3-DBAF-2776-FDC6F5DD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B56B7-92B8-C067-49AC-4E708BFE9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33664-0BFB-DF67-C3E7-253CA86A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F09D7-C3B2-0331-B18A-B578D328B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F33EE-007D-6C6B-F3A7-8700D154E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A8F80-A73B-E57C-F680-3CB1A358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8DDF-B22E-0DB5-858B-6A2F9BE4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23D80-1EF4-D245-C2E1-10C541E8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1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C54A-A88A-35AB-F75C-27359AAF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FB4F4-CBC8-C97A-2ABD-FD42271A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CD81D-4B30-C4C7-F93D-F87A20EB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40560-172F-039D-283D-09BCE65C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8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E0CA9-B5B1-82F6-E881-BE6F45CC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045B5-F40A-AFF4-65FF-5267644D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1FEB7-C5FA-8B1C-E24D-5F46B709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7962-F3F3-13F9-9DA3-6392C544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6B6-9DE4-5176-1A20-B00066C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9453F-CC2B-ED72-85D1-1B338FC70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AE620-A27A-931E-7A8A-181AD232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F42F-9444-A57F-ECB1-96902712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E7EFB-E50E-1BEE-E3A9-14946903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8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5A45-3053-CBE6-6F12-9CCE0E0F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659A9-0F4E-BB72-21E4-62F23CBB5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48426-D485-8FEB-224F-0B8EB28CA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690AF-9738-6230-A710-43CCF092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1816E-A7C7-F84B-57AF-560296F4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A1376-F62C-5285-7DEA-2B1BC83E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8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888BA-6068-5651-F66F-3217AA04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B98D-F296-7904-D5B5-221ED094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D44B-BD08-6538-3DE2-A14D99E5B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5C0EA-B3E6-574F-8C76-D1B172E21E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1DC5-503E-C7B1-1C47-B65FEC7E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D5CE-FC61-2B12-4989-8FA0F4D5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58940-4A0A-424C-B761-81F46CE7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ath with arrows and a path&#10;&#10;AI-generated content may be incorrect.">
            <a:extLst>
              <a:ext uri="{FF2B5EF4-FFF2-40B4-BE49-F238E27FC236}">
                <a16:creationId xmlns:a16="http://schemas.microsoft.com/office/drawing/2014/main" id="{84D8B408-E516-900D-EDB5-6BB1814A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9" y="331939"/>
            <a:ext cx="2292466" cy="1559491"/>
          </a:xfrm>
          <a:prstGeom prst="rect">
            <a:avLst/>
          </a:prstGeom>
        </p:spPr>
      </p:pic>
      <p:pic>
        <p:nvPicPr>
          <p:cNvPr id="7" name="Picture 6" descr="A bowl of food with white liquid&#10;&#10;AI-generated content may be incorrect.">
            <a:extLst>
              <a:ext uri="{FF2B5EF4-FFF2-40B4-BE49-F238E27FC236}">
                <a16:creationId xmlns:a16="http://schemas.microsoft.com/office/drawing/2014/main" id="{BBC2099A-4252-391A-10B3-AB8B6C7C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70" y="3928275"/>
            <a:ext cx="1823438" cy="13464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509B09-B7CB-95C6-C181-31E1F2BB9D18}"/>
              </a:ext>
            </a:extLst>
          </p:cNvPr>
          <p:cNvGrpSpPr/>
          <p:nvPr/>
        </p:nvGrpSpPr>
        <p:grpSpPr>
          <a:xfrm>
            <a:off x="3709926" y="4003498"/>
            <a:ext cx="2949610" cy="1426772"/>
            <a:chOff x="6826958" y="2289717"/>
            <a:chExt cx="2949610" cy="1426772"/>
          </a:xfrm>
        </p:grpSpPr>
        <p:pic>
          <p:nvPicPr>
            <p:cNvPr id="11" name="Picture 10" descr="A medical drip bag with a hose&#10;&#10;AI-generated content may be incorrect.">
              <a:extLst>
                <a:ext uri="{FF2B5EF4-FFF2-40B4-BE49-F238E27FC236}">
                  <a16:creationId xmlns:a16="http://schemas.microsoft.com/office/drawing/2014/main" id="{99AC3241-8CD3-074A-D9CD-03B0914A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8687817" y="1840975"/>
              <a:ext cx="640009" cy="1537493"/>
            </a:xfrm>
            <a:prstGeom prst="rect">
              <a:avLst/>
            </a:prstGeom>
          </p:spPr>
        </p:pic>
        <p:pic>
          <p:nvPicPr>
            <p:cNvPr id="13" name="Picture 12" descr="A white mouse with pink ears&#10;&#10;AI-generated content may be incorrect.">
              <a:extLst>
                <a:ext uri="{FF2B5EF4-FFF2-40B4-BE49-F238E27FC236}">
                  <a16:creationId xmlns:a16="http://schemas.microsoft.com/office/drawing/2014/main" id="{3A8C269F-7578-1E3B-7AB8-BE3BEE88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6958" y="2289717"/>
              <a:ext cx="1969223" cy="1426772"/>
            </a:xfrm>
            <a:prstGeom prst="rect">
              <a:avLst/>
            </a:prstGeom>
          </p:spPr>
        </p:pic>
      </p:grpSp>
      <p:pic>
        <p:nvPicPr>
          <p:cNvPr id="15" name="Picture 14" descr="A bowl of liquid with yellow bubbles&#10;&#10;AI-generated content may be incorrect.">
            <a:extLst>
              <a:ext uri="{FF2B5EF4-FFF2-40B4-BE49-F238E27FC236}">
                <a16:creationId xmlns:a16="http://schemas.microsoft.com/office/drawing/2014/main" id="{AE833C7A-62DE-7D00-9BA2-0195A8BFD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83" y="3462466"/>
            <a:ext cx="2588157" cy="1834139"/>
          </a:xfrm>
          <a:prstGeom prst="rect">
            <a:avLst/>
          </a:prstGeom>
        </p:spPr>
      </p:pic>
      <p:pic>
        <p:nvPicPr>
          <p:cNvPr id="16" name="Picture 15" descr="A bowl of food with white liquid&#10;&#10;AI-generated content may be incorrect.">
            <a:extLst>
              <a:ext uri="{FF2B5EF4-FFF2-40B4-BE49-F238E27FC236}">
                <a16:creationId xmlns:a16="http://schemas.microsoft.com/office/drawing/2014/main" id="{9C8AEE12-A042-718C-69DD-E9ECE1C1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31" y="2256520"/>
            <a:ext cx="1823438" cy="1346410"/>
          </a:xfrm>
          <a:prstGeom prst="rect">
            <a:avLst/>
          </a:prstGeom>
        </p:spPr>
      </p:pic>
      <p:pic>
        <p:nvPicPr>
          <p:cNvPr id="18" name="Picture 17" descr="A computer with a screen&#10;&#10;AI-generated content may be incorrect.">
            <a:extLst>
              <a:ext uri="{FF2B5EF4-FFF2-40B4-BE49-F238E27FC236}">
                <a16:creationId xmlns:a16="http://schemas.microsoft.com/office/drawing/2014/main" id="{BFD20917-BB35-8F2B-C07E-5F5A7E6E4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227" y="2908214"/>
            <a:ext cx="1593834" cy="1389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419F64-7C7D-72A7-D0A4-E37A5B496CB5}"/>
              </a:ext>
            </a:extLst>
          </p:cNvPr>
          <p:cNvSpPr txBox="1"/>
          <p:nvPr/>
        </p:nvSpPr>
        <p:spPr>
          <a:xfrm>
            <a:off x="174780" y="4485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1A6B3-A531-081D-F2B2-25C9A779CD04}"/>
              </a:ext>
            </a:extLst>
          </p:cNvPr>
          <p:cNvSpPr txBox="1"/>
          <p:nvPr/>
        </p:nvSpPr>
        <p:spPr>
          <a:xfrm>
            <a:off x="17478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17B07-878C-7B2F-7E22-F2BAC005CF25}"/>
              </a:ext>
            </a:extLst>
          </p:cNvPr>
          <p:cNvSpPr txBox="1"/>
          <p:nvPr/>
        </p:nvSpPr>
        <p:spPr>
          <a:xfrm>
            <a:off x="3616720" y="2485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98626-8D44-DEF5-E198-45F1AB374494}"/>
              </a:ext>
            </a:extLst>
          </p:cNvPr>
          <p:cNvSpPr txBox="1"/>
          <p:nvPr/>
        </p:nvSpPr>
        <p:spPr>
          <a:xfrm>
            <a:off x="3616720" y="3928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DFDA8-5BE7-93AA-E1A4-86C5FCDE919A}"/>
              </a:ext>
            </a:extLst>
          </p:cNvPr>
          <p:cNvSpPr txBox="1"/>
          <p:nvPr/>
        </p:nvSpPr>
        <p:spPr>
          <a:xfrm>
            <a:off x="9744227" y="2485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289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Leighton Pritchard</dc:creator>
  <cp:lastModifiedBy>Leighton Pritchard</cp:lastModifiedBy>
  <cp:revision>1</cp:revision>
  <dcterms:created xsi:type="dcterms:W3CDTF">2025-03-20T10:50:35Z</dcterms:created>
  <dcterms:modified xsi:type="dcterms:W3CDTF">2025-03-20T10:57:12Z</dcterms:modified>
</cp:coreProperties>
</file>